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9" r:id="rId4"/>
    <p:sldId id="274" r:id="rId5"/>
    <p:sldId id="276" r:id="rId6"/>
    <p:sldId id="258" r:id="rId7"/>
    <p:sldId id="269" r:id="rId8"/>
    <p:sldId id="261" r:id="rId9"/>
    <p:sldId id="272" r:id="rId10"/>
    <p:sldId id="263" r:id="rId11"/>
    <p:sldId id="270" r:id="rId12"/>
    <p:sldId id="264" r:id="rId13"/>
    <p:sldId id="266" r:id="rId14"/>
    <p:sldId id="262" r:id="rId15"/>
    <p:sldId id="268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56" d="100"/>
          <a:sy n="56" d="100"/>
        </p:scale>
        <p:origin x="58" y="5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0"/>
    </p:cViewPr>
  </p:sorter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3F78CF-38FA-43AF-9861-13613BC1645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D496C7B-28A3-4F27-8979-7BA5BD919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Outstanding as always!</a:t>
            </a:r>
            <a:r>
              <a:rPr lang="en-US" baseline="0" dirty="0"/>
              <a:t>  </a:t>
            </a:r>
          </a:p>
          <a:p>
            <a:r>
              <a:rPr lang="en-US" baseline="0" dirty="0"/>
              <a:t>Thank you for renewing your dues.</a:t>
            </a:r>
          </a:p>
          <a:p>
            <a:r>
              <a:rPr lang="en-US" baseline="0" dirty="0"/>
              <a:t>Thank you for volunteering your time.</a:t>
            </a:r>
          </a:p>
          <a:p>
            <a:r>
              <a:rPr lang="en-US" baseline="0" dirty="0"/>
              <a:t>Thank you participating in so many activities and events that support the children at Mooseheart and the seniors at </a:t>
            </a:r>
            <a:r>
              <a:rPr lang="en-US" baseline="0" dirty="0" err="1"/>
              <a:t>Moosehaven</a:t>
            </a:r>
            <a:r>
              <a:rPr lang="en-US" baseline="0" dirty="0"/>
              <a:t>.</a:t>
            </a:r>
          </a:p>
          <a:p>
            <a:endParaRPr lang="en-US" dirty="0"/>
          </a:p>
          <a:p>
            <a:r>
              <a:rPr lang="en-US" baseline="0" dirty="0"/>
              <a:t>AND thank you for donating to Moose Charities!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0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8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23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Raise</a:t>
            </a:r>
            <a:r>
              <a:rPr lang="en-US" baseline="0" dirty="0"/>
              <a:t> your hand if you have participated in the Moose Charities Sweepstakes.   </a:t>
            </a:r>
          </a:p>
          <a:p>
            <a:endParaRPr lang="en-US" dirty="0"/>
          </a:p>
          <a:p>
            <a:r>
              <a:rPr lang="en-US" baseline="0" dirty="0"/>
              <a:t>We send out two sweepstakes mailings per year.  To ensure you are on the list, make a donation directly to Moose Charities.   All other member addresses are chosen randomly from the membership database.   The winners are notified and listed on the Moose Charities Website.</a:t>
            </a:r>
          </a:p>
          <a:p>
            <a:endParaRPr lang="en-US" baseline="0" dirty="0"/>
          </a:p>
          <a:p>
            <a:r>
              <a:rPr lang="en-US" baseline="0" dirty="0"/>
              <a:t>This is a very successful fundraiser for us and we hope you watch for the next mailing at the end of April 2022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2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6</a:t>
            </a:r>
            <a:r>
              <a:rPr lang="en-US" b="1" baseline="30000" dirty="0"/>
              <a:t>th</a:t>
            </a:r>
            <a:r>
              <a:rPr lang="en-US" b="1" dirty="0"/>
              <a:t> Annual Holiday Lights 5k Run/Walk, November 20, 2021</a:t>
            </a:r>
            <a:endParaRPr lang="en-US" sz="1100" dirty="0"/>
          </a:p>
          <a:p>
            <a:r>
              <a:rPr lang="en-US" dirty="0"/>
              <a:t>This year’s event took place in-person at </a:t>
            </a:r>
            <a:r>
              <a:rPr lang="en-US" dirty="0" err="1"/>
              <a:t>Mooseheart</a:t>
            </a:r>
            <a:r>
              <a:rPr lang="en-US" dirty="0"/>
              <a:t> on Nov. 20, and virtually throughout November. </a:t>
            </a:r>
          </a:p>
          <a:p>
            <a:r>
              <a:rPr lang="en-US" dirty="0"/>
              <a:t>Thank you for participating from near and far.</a:t>
            </a:r>
          </a:p>
          <a:p>
            <a:endParaRPr lang="en-US" dirty="0"/>
          </a:p>
          <a:p>
            <a:r>
              <a:rPr lang="en-US" dirty="0"/>
              <a:t>Moose Charities raised $62,641.43 for </a:t>
            </a:r>
            <a:r>
              <a:rPr lang="en-US" dirty="0" err="1"/>
              <a:t>Mooseheart</a:t>
            </a:r>
            <a:endParaRPr lang="en-US" dirty="0"/>
          </a:p>
          <a:p>
            <a:endParaRPr lang="en-US" sz="1100" dirty="0"/>
          </a:p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8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us use Amazon to do our shopping.</a:t>
            </a:r>
          </a:p>
          <a:p>
            <a:r>
              <a:rPr lang="en-US" dirty="0"/>
              <a:t>Some of you use the amazon app on your phone</a:t>
            </a:r>
          </a:p>
          <a:p>
            <a:r>
              <a:rPr lang="en-US" dirty="0"/>
              <a:t>Amazon shoppers,</a:t>
            </a:r>
          </a:p>
          <a:p>
            <a:r>
              <a:rPr lang="en-US" dirty="0"/>
              <a:t>If you have</a:t>
            </a:r>
            <a:r>
              <a:rPr lang="en-US" baseline="0" dirty="0"/>
              <a:t> connected your Amazon account to AmazonSmile and have chosen either Mooseheart or </a:t>
            </a:r>
            <a:r>
              <a:rPr lang="en-US" baseline="0" dirty="0" err="1"/>
              <a:t>Moosehaven</a:t>
            </a:r>
            <a:r>
              <a:rPr lang="en-US" baseline="0" dirty="0"/>
              <a:t> as your charity of choice, we have good news for you.</a:t>
            </a:r>
          </a:p>
          <a:p>
            <a:r>
              <a:rPr lang="en-US" baseline="0" dirty="0"/>
              <a:t>Total Raised from Amazon is  ….drum roll please… $9,143.05 this fiscal year through January 2022!!!</a:t>
            </a:r>
          </a:p>
          <a:p>
            <a:endParaRPr lang="en-US" dirty="0"/>
          </a:p>
          <a:p>
            <a:r>
              <a:rPr lang="en-US" baseline="0" dirty="0"/>
              <a:t>Keep up the shopping! </a:t>
            </a:r>
          </a:p>
          <a:p>
            <a:r>
              <a:rPr lang="en-US" baseline="0" dirty="0"/>
              <a:t>If you haven’t selected </a:t>
            </a:r>
            <a:r>
              <a:rPr lang="en-US" dirty="0"/>
              <a:t>Mooseheart or Moosehaven as your Amazon charity of choice yet, please make that your new year’s resolution to update your account as soon as possible. 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61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Finally THANK YOU   THANK YOU THANK YOU   </a:t>
            </a:r>
          </a:p>
          <a:p>
            <a:endParaRPr lang="en-US" dirty="0"/>
          </a:p>
          <a:p>
            <a:r>
              <a:rPr lang="en-US" dirty="0"/>
              <a:t>Please see me or someone from the Moose Charities committee to find out more.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9313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Mooseheart</a:t>
            </a:r>
            <a:r>
              <a:rPr lang="en-US" dirty="0"/>
              <a:t> Activity Center project began in 2019.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D55E0-DC88-47A0-83F3-1AE5336C4578}"/>
              </a:ext>
            </a:extLst>
          </p:cNvPr>
          <p:cNvSpPr/>
          <p:nvPr/>
        </p:nvSpPr>
        <p:spPr>
          <a:xfrm>
            <a:off x="731519" y="5027473"/>
            <a:ext cx="5923280" cy="897825"/>
          </a:xfrm>
          <a:prstGeom prst="rect">
            <a:avLst/>
          </a:prstGeom>
        </p:spPr>
        <p:txBody>
          <a:bodyPr wrap="square" lIns="96661" tIns="48331" rIns="96661" bIns="48331">
            <a:spAutoFit/>
          </a:bodyPr>
          <a:lstStyle/>
          <a:p>
            <a:pPr lvl="0"/>
            <a:r>
              <a:rPr lang="en-US" sz="1300" dirty="0">
                <a:solidFill>
                  <a:prstClr val="black"/>
                </a:solidFill>
              </a:rPr>
              <a:t>The plan.</a:t>
            </a: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To build an activity center that will provide for children </a:t>
            </a:r>
          </a:p>
          <a:p>
            <a:pPr lvl="0"/>
            <a:r>
              <a:rPr lang="en-US" sz="1300" dirty="0">
                <a:solidFill>
                  <a:prstClr val="black"/>
                </a:solidFill>
              </a:rPr>
              <a:t>at </a:t>
            </a:r>
            <a:r>
              <a:rPr lang="en-US" sz="1300" dirty="0" err="1">
                <a:solidFill>
                  <a:prstClr val="black"/>
                </a:solidFill>
              </a:rPr>
              <a:t>Mooseheart</a:t>
            </a:r>
            <a:r>
              <a:rPr lang="en-US" sz="1300" dirty="0">
                <a:solidFill>
                  <a:prstClr val="black"/>
                </a:solidFill>
              </a:rPr>
              <a:t> the kind of social activities that are difficult to measure and yet more important than ever.</a:t>
            </a:r>
          </a:p>
        </p:txBody>
      </p:sp>
    </p:spTree>
    <p:extLst>
      <p:ext uri="{BB962C8B-B14F-4D97-AF65-F5344CB8AC3E}">
        <p14:creationId xmlns:p14="http://schemas.microsoft.com/office/powerpoint/2010/main" val="404417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Association’s goal was _______________________we have</a:t>
            </a:r>
            <a:r>
              <a:rPr lang="en-US" baseline="0" dirty="0"/>
              <a:t> raised $_______________________ 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dirty="0"/>
              <a:t>Imagine an after school activity or maybe a siblings day held in this new building!</a:t>
            </a:r>
          </a:p>
          <a:p>
            <a:r>
              <a:rPr lang="en-US" baseline="0" dirty="0"/>
              <a:t>YOU made this happen.</a:t>
            </a:r>
          </a:p>
          <a:p>
            <a:r>
              <a:rPr lang="en-US" dirty="0"/>
              <a:t>The ribbon cutting is scheduled for the weekend in June when we celebrate the Mooseheart Graduation and the 2022 Pilgrim conferral.</a:t>
            </a:r>
          </a:p>
          <a:p>
            <a:endParaRPr lang="en-US" baseline="0" dirty="0"/>
          </a:p>
          <a:p>
            <a:r>
              <a:rPr lang="en-US" dirty="0"/>
              <a:t>Please stop in at the Moose Charities office on that Friday for a visit. </a:t>
            </a:r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 glimpse of work in progress inside of the MAC.  It’s coming along and soon enough, our Mooseheart children will be enjoying everything it will have to offer.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6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 to go to the Moose Charities website to view the lists of donors who are helping to make this project possible. </a:t>
            </a:r>
          </a:p>
          <a:p>
            <a:r>
              <a:rPr lang="en-US" dirty="0"/>
              <a:t>Lists can be found on the Recognition page.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24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share</a:t>
            </a:r>
            <a:r>
              <a:rPr lang="en-US" baseline="0" dirty="0"/>
              <a:t> some great news from Moose Charities.</a:t>
            </a:r>
          </a:p>
          <a:p>
            <a:endParaRPr lang="en-US" baseline="0" dirty="0"/>
          </a:p>
          <a:p>
            <a:r>
              <a:rPr lang="en-US" dirty="0"/>
              <a:t>February marks the annual Rocker Fundraiser</a:t>
            </a:r>
            <a:r>
              <a:rPr lang="en-US" baseline="0" dirty="0"/>
              <a:t> held at your lodge.   Thank you for your donations.   </a:t>
            </a:r>
          </a:p>
          <a:p>
            <a:r>
              <a:rPr lang="en-US" baseline="0" dirty="0"/>
              <a:t>Our association raised $____________in February 2021</a:t>
            </a:r>
          </a:p>
          <a:p>
            <a:endParaRPr lang="en-US" dirty="0"/>
          </a:p>
          <a:p>
            <a:r>
              <a:rPr lang="en-US" baseline="0" dirty="0"/>
              <a:t>(if available after March 2022 report on the February 2022 totals)</a:t>
            </a:r>
          </a:p>
          <a:p>
            <a:endParaRPr lang="en-US" dirty="0"/>
          </a:p>
          <a:p>
            <a:r>
              <a:rPr lang="en-US" baseline="0" dirty="0"/>
              <a:t>This fundraiser supports the endowment fund and your lodge receives the credit for the annual giving.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05C5AE-E8E5-4C42-ABDE-7F9C2679B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808871"/>
            <a:ext cx="1877989" cy="142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3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</a:t>
            </a:r>
            <a:r>
              <a:rPr lang="en-US" baseline="0" dirty="0"/>
              <a:t> your calendars.   The Moose Year ends on April 30</a:t>
            </a:r>
            <a:r>
              <a:rPr lang="en-US" baseline="30000" dirty="0"/>
              <a:t>th</a:t>
            </a:r>
            <a:r>
              <a:rPr lang="en-US" baseline="0" dirty="0"/>
              <a:t> and those households who have given $1,000 or more to Moose Charities for any projects or programs during a fiscal year are recognized with an exclusive dinner held at the Moose Intl. Convention in Orlando this year.</a:t>
            </a:r>
          </a:p>
          <a:p>
            <a:endParaRPr lang="en-US" dirty="0"/>
          </a:p>
          <a:p>
            <a:r>
              <a:rPr lang="en-US" baseline="0" dirty="0"/>
              <a:t>(this is an opportunity to recognize League of Guardian members from your Moose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5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96C7B-28A3-4F27-8979-7BA5BD919B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B65F-4A64-4AF4-B225-8942A6844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2A7BD8-91DB-4F61-88CC-2F0FEDA8A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B139-B51B-49B4-A867-E76D8634E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B1028-A11A-4F3D-BDC0-F76CD8D4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64B6-D321-4591-B00F-B93C8727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1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20C8-2268-44E4-A594-1F0A8C09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59262E-97FF-4010-AACE-58F46659A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1AB0E-D8C1-43A9-9697-17B20FD9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55D2-ED15-41F8-A1C9-E553F11E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9442-08CE-4C56-B6E8-A2CCB311B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7733AE-0801-4BB8-8349-16A700378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8733EE-0FB4-4985-BF73-B7F0EFBF6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95086-63E6-481F-9FFF-4DF417A77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0A7EC-32B3-43CA-874E-B5BB687B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EF834-DAC5-4A21-A23C-F251C326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83EFD-4A31-4825-A9B0-EB053DCA1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0365-8144-4071-8784-4DFB9741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5C28-4ADA-42C1-AF4C-6ECD1057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688A5-0205-44C4-AA0E-4A6031AC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31417-C9FD-431C-B3E4-4E273F917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9E7C-ADF0-40E6-9284-A28CF0B8A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916E8-B79C-410F-9ACC-ED2E2EDA1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9A91E-8A98-4562-A2F8-92766B9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8381E-E119-493F-8669-5A201674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61764-AC0D-47DC-BF37-27973376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4F73-C3EC-4324-9547-DCF6DAAB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D1D3F-A968-4467-8770-1951FF9FF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7121B-6FFD-4AD6-A036-CD2F91077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1281C-C4B9-41BF-93F9-F39D5C80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D98E8-5AA0-4EA4-98FF-FA07CC8B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18B9D-D73C-4CFD-A38A-71678404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2C33-EBB4-490A-84B5-25E78BC0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17F7B-0E05-40F8-AAD1-6E3294300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DFF61-C294-4D09-A424-F41B0215B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B7643-22F0-483C-8113-7127DAB7A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8560D-D532-4072-B7DA-F8955F6D5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FA690A-A97E-4967-89F6-E5CC5C700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281795-B41C-4A5F-86FE-36A987EA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BD237-AD8B-49B3-A57D-569B0D5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3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C573-EE01-4747-AE6F-1064F0E71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82BDE-56C1-48A8-B811-31F42AE7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BDC06-8F8C-4225-83F7-E4BD211B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2CD8A-CB2C-4AE5-9E4B-5EEF5C8F6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7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7AB9B-4DEF-4005-87E8-6FDC1998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7548B-1470-4A34-B70B-D65D478B8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E2CDE-A9FA-48AD-935D-D26B9CCD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FF8F-BFE6-4679-80FD-66506EA2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E4604-62C0-4A0E-83E0-9D6FFC93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48E55-FF8B-46F4-BF2D-BE5EA487F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32184-8822-4A57-8E1E-2576A887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31E29-DE59-4FBF-9E0C-98CEE3931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21E77-2743-4AC1-A8A0-81FF20D7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3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DFFCF-0086-4554-81EC-8376E424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A188B-CB60-40F1-9EBB-9B90FE2A7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A9417-E82E-48DC-8F64-596380237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5CD1F-A431-4B53-A4A8-A9FBCA37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926DC-94E7-49D6-BCF2-36C53587D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7D7FE-E4FE-4330-BA9D-20EA2029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7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FF0000"/>
            </a:gs>
            <a:gs pos="23000">
              <a:schemeClr val="accent2">
                <a:lumMod val="45000"/>
                <a:lumOff val="55000"/>
              </a:schemeClr>
            </a:gs>
            <a:gs pos="7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CB3CD-55BE-4AAC-83EA-CCD1C176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BD111-3F66-4EDB-8FCE-106A432A6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CC6F5-185B-468A-9FA0-61DD8CEAA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9997-05BD-4542-918D-646C9A3F34CE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B83F-DACD-4F56-9A59-6EE598883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103D2-8750-4E1C-9722-5B8F778D7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3A450-C862-41BB-A310-6F5693083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000">
              <a:schemeClr val="accent2">
                <a:lumMod val="45000"/>
                <a:lumOff val="55000"/>
              </a:schemeClr>
            </a:gs>
            <a:gs pos="6000">
              <a:schemeClr val="accent2">
                <a:lumMod val="45000"/>
                <a:lumOff val="55000"/>
              </a:schemeClr>
            </a:gs>
            <a:gs pos="21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FB290-E2DE-4467-8E9F-92C08756F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94466">
            <a:off x="2674931" y="3811980"/>
            <a:ext cx="9144000" cy="2387600"/>
          </a:xfrm>
        </p:spPr>
        <p:txBody>
          <a:bodyPr/>
          <a:lstStyle/>
          <a:p>
            <a:r>
              <a:rPr lang="en-US" b="1" dirty="0">
                <a:latin typeface="Brush Script MT" panose="03060802040406070304" pitchFamily="66" charset="0"/>
              </a:rPr>
              <a:t>Dear Member,</a:t>
            </a:r>
            <a:br>
              <a:rPr lang="en-US" b="1" dirty="0">
                <a:latin typeface="Brush Script MT" panose="03060802040406070304" pitchFamily="66" charset="0"/>
              </a:rPr>
            </a:br>
            <a:r>
              <a:rPr lang="en-US" b="1" dirty="0">
                <a:latin typeface="Brush Script MT" panose="03060802040406070304" pitchFamily="66" charset="0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80E9E-1445-47C4-B489-4EFD46A49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8" y="599928"/>
            <a:ext cx="10624449" cy="46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0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547A-D7A8-4809-83A0-C13A8548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MOOSEHAVEN COUPLE . . . </a:t>
            </a:r>
            <a:br>
              <a:rPr lang="en-US" b="1" dirty="0">
                <a:latin typeface="Baskerville Old Face" panose="02020602080505020303" pitchFamily="18" charset="0"/>
              </a:rPr>
            </a:br>
            <a:r>
              <a:rPr lang="en-US" b="1" dirty="0">
                <a:latin typeface="Baskerville Old Face" panose="02020602080505020303" pitchFamily="18" charset="0"/>
              </a:rPr>
              <a:t> 							MORE SMILES!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45ACE9-1DB0-4A4E-AD75-DD1E753C4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690688"/>
            <a:ext cx="9408367" cy="5078941"/>
          </a:xfr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2610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785E-8078-4B28-825E-CD2723674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2780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CAMP ROSS….KEEP SMILING!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A1E995-4A40-4F04-97AE-03C08A0CB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5454" y="1279446"/>
            <a:ext cx="4661091" cy="5250751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17483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/>
            </a:gs>
            <a:gs pos="32000">
              <a:schemeClr val="accent2">
                <a:lumMod val="45000"/>
                <a:lumOff val="55000"/>
              </a:schemeClr>
            </a:gs>
            <a:gs pos="62000">
              <a:schemeClr val="accent2">
                <a:lumMod val="45000"/>
                <a:lumOff val="55000"/>
              </a:schemeClr>
            </a:gs>
            <a:gs pos="74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24D8-00F0-4CF0-93D3-0509C67A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E24A78-697E-451F-B2C0-417537319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04" y="120104"/>
            <a:ext cx="8037591" cy="6737896"/>
          </a:xfrm>
        </p:spPr>
      </p:pic>
    </p:spTree>
    <p:extLst>
      <p:ext uri="{BB962C8B-B14F-4D97-AF65-F5344CB8AC3E}">
        <p14:creationId xmlns:p14="http://schemas.microsoft.com/office/powerpoint/2010/main" val="1996089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961B-AA8A-4217-8764-3DBC2DFE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806"/>
            <a:ext cx="10515600" cy="1325563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Holiday Lights 5k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DA2D79-47A9-49DB-B35E-7C500CA7A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24947"/>
            <a:ext cx="10610493" cy="5305247"/>
          </a:xfrm>
        </p:spPr>
      </p:pic>
    </p:spTree>
    <p:extLst>
      <p:ext uri="{BB962C8B-B14F-4D97-AF65-F5344CB8AC3E}">
        <p14:creationId xmlns:p14="http://schemas.microsoft.com/office/powerpoint/2010/main" val="3325817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0">
              <a:schemeClr val="bg1"/>
            </a:gs>
            <a:gs pos="0">
              <a:schemeClr val="accent2">
                <a:lumMod val="45000"/>
                <a:lumOff val="55000"/>
              </a:schemeClr>
            </a:gs>
            <a:gs pos="8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109A-AF98-4B86-BDA4-68C82FF1D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55609"/>
            <a:ext cx="10637520" cy="2942272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Kristen ITC" panose="03050502040202030202" pitchFamily="66" charset="0"/>
            </a:endParaRPr>
          </a:p>
          <a:p>
            <a:pPr marL="0" indent="0">
              <a:buNone/>
            </a:pPr>
            <a:r>
              <a:rPr lang="en-US" dirty="0">
                <a:latin typeface="Kristen ITC" panose="03050502040202030202" pitchFamily="66" charset="0"/>
              </a:rPr>
              <a:t>Note to Santa:</a:t>
            </a:r>
          </a:p>
          <a:p>
            <a:pPr marL="0" indent="0">
              <a:buNone/>
            </a:pPr>
            <a:r>
              <a:rPr lang="en-US" dirty="0">
                <a:latin typeface="Kristen ITC" panose="03050502040202030202" pitchFamily="66" charset="0"/>
              </a:rPr>
              <a:t>    ____I’ve been very good this year</a:t>
            </a:r>
          </a:p>
          <a:p>
            <a:pPr marL="0" indent="0">
              <a:buNone/>
            </a:pPr>
            <a:r>
              <a:rPr lang="en-US" dirty="0">
                <a:latin typeface="Kristen ITC" panose="03050502040202030202" pitchFamily="66" charset="0"/>
              </a:rPr>
              <a:t>    ____I tried to be good this year</a:t>
            </a:r>
          </a:p>
          <a:p>
            <a:pPr marL="0" indent="0">
              <a:buNone/>
            </a:pPr>
            <a:r>
              <a:rPr lang="en-US" dirty="0">
                <a:latin typeface="Kristen ITC" panose="03050502040202030202" pitchFamily="66" charset="0"/>
              </a:rPr>
              <a:t>    __X__Never mind I will buy my own presents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6DB2F-E6D1-4487-B107-1CBE3D7FF4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8470" y="863919"/>
            <a:ext cx="6195060" cy="20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57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1000">
              <a:schemeClr val="accent2">
                <a:lumMod val="45000"/>
                <a:lumOff val="55000"/>
              </a:schemeClr>
            </a:gs>
            <a:gs pos="77000">
              <a:schemeClr val="bg1"/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FE9198-A729-4635-8D7D-96612C7DA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3" y="1354907"/>
            <a:ext cx="5516014" cy="462406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375069-5314-4235-B60F-590777BC38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64" y="1920240"/>
            <a:ext cx="5690244" cy="4770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726D7B-B070-450A-8DD3-D61C3A3CCF89}"/>
              </a:ext>
            </a:extLst>
          </p:cNvPr>
          <p:cNvSpPr/>
          <p:nvPr/>
        </p:nvSpPr>
        <p:spPr>
          <a:xfrm>
            <a:off x="3707072" y="210538"/>
            <a:ext cx="55160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5868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E1A2CE-555F-4BC8-8ECF-132D44C1E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7" y="592493"/>
            <a:ext cx="11411865" cy="5673013"/>
          </a:xfr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582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745AFC-B9C4-4C6C-A10C-C24162BE2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74313" y="-285081"/>
            <a:ext cx="6692236" cy="7428162"/>
          </a:xfrm>
          <a:effectLst>
            <a:softEdge rad="762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75D52-F899-45FE-8B5C-DC2F02D9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2307"/>
            <a:ext cx="10515600" cy="82296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January 2022 Mooseheart Activity Center (MAC)</a:t>
            </a:r>
          </a:p>
        </p:txBody>
      </p:sp>
    </p:spTree>
    <p:extLst>
      <p:ext uri="{BB962C8B-B14F-4D97-AF65-F5344CB8AC3E}">
        <p14:creationId xmlns:p14="http://schemas.microsoft.com/office/powerpoint/2010/main" val="23047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C8E50-772B-4CB8-81F3-9EE190C90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" y="1373188"/>
            <a:ext cx="4559379" cy="3039586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43054EF-A1B9-40F0-BB8D-4113A892B4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27"/>
          <a:stretch/>
        </p:blipFill>
        <p:spPr>
          <a:xfrm>
            <a:off x="5011314" y="2728595"/>
            <a:ext cx="2900892" cy="40151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8BB391-652A-48A5-B485-02476FA1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370" y="269556"/>
            <a:ext cx="9319260" cy="82296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The MAC – In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DDC161-0E3B-4DC2-A82B-35EA1CAA4BBD}"/>
              </a:ext>
            </a:extLst>
          </p:cNvPr>
          <p:cNvSpPr txBox="1"/>
          <p:nvPr/>
        </p:nvSpPr>
        <p:spPr>
          <a:xfrm>
            <a:off x="311824" y="4366856"/>
            <a:ext cx="4377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4-Lane Bowling Alley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19CEF0-831A-46D1-9369-358FED1478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61" y="1373188"/>
            <a:ext cx="3939540" cy="2954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21BED-3372-459E-9DB2-0651D343B5A3}"/>
              </a:ext>
            </a:extLst>
          </p:cNvPr>
          <p:cNvSpPr txBox="1"/>
          <p:nvPr/>
        </p:nvSpPr>
        <p:spPr>
          <a:xfrm>
            <a:off x="8420100" y="4327843"/>
            <a:ext cx="355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Children’s play area &amp; climbing wall.</a:t>
            </a:r>
          </a:p>
          <a:p>
            <a:pPr algn="ctr"/>
            <a:r>
              <a:rPr lang="en-US" sz="2400" dirty="0"/>
              <a:t>Windows look out to splash pad.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244DF-9AA0-4B5C-A2BE-CAB4DEEEEE44}"/>
              </a:ext>
            </a:extLst>
          </p:cNvPr>
          <p:cNvSpPr txBox="1"/>
          <p:nvPr/>
        </p:nvSpPr>
        <p:spPr>
          <a:xfrm>
            <a:off x="5011314" y="1528266"/>
            <a:ext cx="309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Common area for gaming, foosball, pool table, etc.</a:t>
            </a:r>
          </a:p>
        </p:txBody>
      </p:sp>
    </p:spTree>
    <p:extLst>
      <p:ext uri="{BB962C8B-B14F-4D97-AF65-F5344CB8AC3E}">
        <p14:creationId xmlns:p14="http://schemas.microsoft.com/office/powerpoint/2010/main" val="385444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0DC701A-8F83-4ADE-A77F-068D447E08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315" y="66726"/>
            <a:ext cx="2844474" cy="3073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CC2223-2D06-4C7D-987D-EE977C694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05" y="1472707"/>
            <a:ext cx="4321192" cy="2880794"/>
          </a:xfrm>
          <a:effectLst>
            <a:softEdge rad="1651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5D31E9E-7AB9-470B-BDD2-D169B873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1" y="304313"/>
            <a:ext cx="5770978" cy="830997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Thanks…from the Heart! 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2FE4F47D-1C5E-4F74-8341-F5EF2D71BD33}"/>
              </a:ext>
            </a:extLst>
          </p:cNvPr>
          <p:cNvSpPr/>
          <p:nvPr/>
        </p:nvSpPr>
        <p:spPr>
          <a:xfrm>
            <a:off x="6002215" y="177393"/>
            <a:ext cx="1055077" cy="115031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F174C-AF7C-46BD-9261-5E60B9D9DE2B}"/>
              </a:ext>
            </a:extLst>
          </p:cNvPr>
          <p:cNvSpPr txBox="1"/>
          <p:nvPr/>
        </p:nvSpPr>
        <p:spPr>
          <a:xfrm>
            <a:off x="559942" y="4353501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Donors for the MAC are recognized on the Moose Charities website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FED8D-3B3D-4A78-AA66-69E19C1A22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854" y="3073340"/>
            <a:ext cx="2770669" cy="3607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539E27-482E-4B8A-9EB2-0C7BF8540A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046" y="1739598"/>
            <a:ext cx="2770668" cy="3956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9EC759-6FC7-4326-8E0A-A50ACADAB943}"/>
              </a:ext>
            </a:extLst>
          </p:cNvPr>
          <p:cNvSpPr txBox="1"/>
          <p:nvPr/>
        </p:nvSpPr>
        <p:spPr>
          <a:xfrm>
            <a:off x="7793501" y="5726500"/>
            <a:ext cx="3910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See the lists at www.moosecharities.org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17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CAD268-3D6B-41CD-A422-9D5599A7B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17" y="173223"/>
            <a:ext cx="9859765" cy="6511554"/>
          </a:xfrm>
          <a:effectLst>
            <a:softEdge rad="3810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F18BD6-F383-4777-9C08-EE7DFD04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965" y="5580928"/>
            <a:ext cx="7274942" cy="82296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February Rocker Fundraiser</a:t>
            </a:r>
          </a:p>
        </p:txBody>
      </p:sp>
    </p:spTree>
    <p:extLst>
      <p:ext uri="{BB962C8B-B14F-4D97-AF65-F5344CB8AC3E}">
        <p14:creationId xmlns:p14="http://schemas.microsoft.com/office/powerpoint/2010/main" val="381147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0E7C-8001-4047-99EA-896187FE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815"/>
            <a:ext cx="10515600" cy="1325563"/>
          </a:xfrm>
        </p:spPr>
        <p:txBody>
          <a:bodyPr/>
          <a:lstStyle/>
          <a:p>
            <a:r>
              <a:rPr lang="en-US" b="1" dirty="0">
                <a:latin typeface="Baskerville Old Face" panose="02020602080505020303" pitchFamily="18" charset="0"/>
              </a:rPr>
              <a:t>MOOSEHEART BOYS . . . SMILE!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B6AA44-3D55-4B85-BD62-1FFED3D2C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1337385"/>
            <a:ext cx="9255968" cy="5208800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35645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67DD-46B3-462E-A265-7BDB42F4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602" y="334074"/>
            <a:ext cx="10706793" cy="1113631"/>
          </a:xfrm>
        </p:spPr>
        <p:txBody>
          <a:bodyPr/>
          <a:lstStyle/>
          <a:p>
            <a:pPr algn="ctr"/>
            <a:r>
              <a:rPr lang="en-US" b="1" dirty="0">
                <a:latin typeface="Baskerville Old Face" panose="02020602080505020303" pitchFamily="18" charset="0"/>
              </a:rPr>
              <a:t>League of Guardians Dinner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16747-F3ED-4159-BB73-57E1B9FEE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6906" y="1250303"/>
            <a:ext cx="8458187" cy="5466170"/>
          </a:xfr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4339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F0DBE2-81FC-4CDD-8A63-447E913D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247563"/>
            <a:ext cx="7940039" cy="6352031"/>
          </a:xfrm>
          <a:effectLst>
            <a:softEdge rad="33020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604146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3314</TotalTime>
  <Words>770</Words>
  <Application>Microsoft Office PowerPoint</Application>
  <PresentationFormat>Widescreen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Baskerville Old Face</vt:lpstr>
      <vt:lpstr>Brush Script MT</vt:lpstr>
      <vt:lpstr>Calibri</vt:lpstr>
      <vt:lpstr>Calibri Light</vt:lpstr>
      <vt:lpstr>Kristen ITC</vt:lpstr>
      <vt:lpstr>Office Theme</vt:lpstr>
      <vt:lpstr>Dear Member, Thank you</vt:lpstr>
      <vt:lpstr>PowerPoint Presentation</vt:lpstr>
      <vt:lpstr>January 2022 Mooseheart Activity Center (MAC)</vt:lpstr>
      <vt:lpstr>The MAC – In progress</vt:lpstr>
      <vt:lpstr>Thanks…from the Heart! </vt:lpstr>
      <vt:lpstr>February Rocker Fundraiser</vt:lpstr>
      <vt:lpstr>MOOSEHEART BOYS . . . SMILE!</vt:lpstr>
      <vt:lpstr>League of Guardians Dinner 2021</vt:lpstr>
      <vt:lpstr>PowerPoint Presentation</vt:lpstr>
      <vt:lpstr>MOOSEHAVEN COUPLE . . .          MORE SMILES!</vt:lpstr>
      <vt:lpstr>CAMP ROSS….KEEP SMILING!</vt:lpstr>
      <vt:lpstr>   </vt:lpstr>
      <vt:lpstr>Holiday Lights 5k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MEMBER</dc:title>
  <dc:creator>Pamela Amundsen</dc:creator>
  <cp:lastModifiedBy>Kimberly Thompson</cp:lastModifiedBy>
  <cp:revision>53</cp:revision>
  <dcterms:created xsi:type="dcterms:W3CDTF">2021-12-29T17:27:30Z</dcterms:created>
  <dcterms:modified xsi:type="dcterms:W3CDTF">2022-01-27T13:05:10Z</dcterms:modified>
</cp:coreProperties>
</file>